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/>
            <a:t>Выбор места - перед выездом специалиста часто нет оперативной </a:t>
          </a:r>
          <a:r>
            <a:rPr lang="ru-RU" dirty="0" smtClean="0"/>
            <a:t>информации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F5320898-A55D-447C-A236-87A2738DDC72}">
      <dgm:prSet phldrT="[Текст]"/>
      <dgm:spPr/>
      <dgm:t>
        <a:bodyPr/>
        <a:lstStyle/>
        <a:p>
          <a:r>
            <a:rPr lang="ru-RU" dirty="0" smtClean="0"/>
            <a:t>Оценка </a:t>
          </a:r>
          <a:r>
            <a:rPr lang="ru-RU" dirty="0"/>
            <a:t>города - недостаточно информации о текущей обстановке в </a:t>
          </a:r>
          <a:r>
            <a:rPr lang="ru-RU" dirty="0" smtClean="0"/>
            <a:t>городе</a:t>
          </a:r>
          <a:endParaRPr lang="ru-RU" dirty="0"/>
        </a:p>
      </dgm:t>
    </dgm:pt>
    <dgm:pt modelId="{AADBCD08-2943-4A29-9B02-6411C8B4ED36}" type="parTrans" cxnId="{39136DFF-2493-49F3-BA4F-472BBA5F00CB}">
      <dgm:prSet/>
      <dgm:spPr/>
      <dgm:t>
        <a:bodyPr/>
        <a:lstStyle/>
        <a:p>
          <a:endParaRPr lang="ru-RU"/>
        </a:p>
      </dgm:t>
    </dgm:pt>
    <dgm:pt modelId="{2319FB9A-88C3-4F20-9DCF-EE40AEA2B86A}" type="sibTrans" cxnId="{39136DFF-2493-49F3-BA4F-472BBA5F00CB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Магазины </a:t>
          </a:r>
          <a:r>
            <a:rPr lang="ru-RU" dirty="0"/>
            <a:t>конкурентов - мало информации о местных сетях в открытых источниках </a:t>
          </a:r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err="1" smtClean="0"/>
            <a:t>Фотофиксация</a:t>
          </a:r>
          <a:r>
            <a:rPr lang="ru-RU" dirty="0" smtClean="0"/>
            <a:t> </a:t>
          </a:r>
          <a:r>
            <a:rPr lang="ru-RU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dirty="0" smtClean="0"/>
            <a:t>центры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3C9BEFB4-6F02-4DE2-8F78-D00BD4F96AFD}">
      <dgm:prSet phldrT="[Текст]"/>
      <dgm:spPr/>
      <dgm:t>
        <a:bodyPr/>
        <a:lstStyle/>
        <a:p>
          <a:r>
            <a:rPr lang="ru-RU" dirty="0" smtClean="0"/>
            <a:t>Предоставление </a:t>
          </a:r>
          <a:r>
            <a:rPr lang="ru-RU" dirty="0"/>
            <a:t>фотографий города для оценки уровня доходов населения - машины, дома, ТВ тарелки и </a:t>
          </a:r>
          <a:r>
            <a:rPr lang="ru-RU" dirty="0" err="1" smtClean="0"/>
            <a:t>др</a:t>
          </a:r>
          <a:endParaRPr lang="ru-RU" dirty="0"/>
        </a:p>
      </dgm:t>
    </dgm:pt>
    <dgm:pt modelId="{8DF24366-7AF6-40F2-857E-8EC4B73533DE}" type="parTrans" cxnId="{2D15EAE1-FD87-4DC2-AA75-85B57C23F20B}">
      <dgm:prSet/>
      <dgm:spPr/>
      <dgm:t>
        <a:bodyPr/>
        <a:lstStyle/>
        <a:p>
          <a:endParaRPr lang="ru-RU"/>
        </a:p>
      </dgm:t>
    </dgm:pt>
    <dgm:pt modelId="{91E13C2C-D594-4CCE-AD79-44D56AC42F62}" type="sibTrans" cxnId="{2D15EAE1-FD87-4DC2-AA75-85B57C23F20B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Анализ </a:t>
          </a:r>
          <a:r>
            <a:rPr lang="ru-RU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84618-77C7-432D-B145-513FB4BCCA6C}" type="pres">
      <dgm:prSet presAssocID="{EE2C00FA-4560-4BCE-8A70-D2C861BE34B9}" presName="aSpace2" presStyleCnt="0"/>
      <dgm:spPr/>
    </dgm:pt>
    <dgm:pt modelId="{34CE59FD-E6ED-41A9-8B44-CFC994BC69B3}" type="pres">
      <dgm:prSet presAssocID="{F5320898-A55D-447C-A236-87A2738DDC72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BC43CD-EF02-4292-8DE8-4EF68F28C966}" type="pres">
      <dgm:prSet presAssocID="{F5320898-A55D-447C-A236-87A2738DDC72}" presName="aSpace2" presStyleCnt="0"/>
      <dgm:spPr/>
    </dgm:pt>
    <dgm:pt modelId="{7ABDB244-C6AF-4B39-BB31-8CD5089E89B8}" type="pres">
      <dgm:prSet presAssocID="{C930E72F-149F-4026-AC54-EA0E51CAE9D9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59C15761-9409-4F27-904B-1B5BCB043EAC}" type="pres">
      <dgm:prSet presAssocID="{46F6B660-56D5-43BF-8FD1-594B9860D125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4024E-BBDD-4BB0-87FE-DDEFC2252D26}" type="pres">
      <dgm:prSet presAssocID="{46F6B660-56D5-43BF-8FD1-594B9860D125}" presName="aSpace2" presStyleCnt="0"/>
      <dgm:spPr/>
    </dgm:pt>
    <dgm:pt modelId="{B54D7BCD-1116-4791-BB7E-4BC6DAE14B3E}" type="pres">
      <dgm:prSet presAssocID="{3C9BEFB4-6F02-4DE2-8F78-D00BD4F96AFD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6D83B9-6198-477F-B676-A2C01B908DA3}" type="pres">
      <dgm:prSet presAssocID="{3C9BEFB4-6F02-4DE2-8F78-D00BD4F96AFD}" presName="aSpace2" presStyleCnt="0"/>
      <dgm:spPr/>
    </dgm:pt>
    <dgm:pt modelId="{7FB62BB6-4C9E-4695-892E-BBD842ABBC25}" type="pres">
      <dgm:prSet presAssocID="{9D93B601-C7F1-43B7-BB9B-E9576ED41D16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5E1389-B28A-41D9-80DC-7512BC2D0788}" type="presOf" srcId="{46F6B660-56D5-43BF-8FD1-594B9860D125}" destId="{59C15761-9409-4F27-904B-1B5BCB043EAC}" srcOrd="0" destOrd="0" presId="urn:microsoft.com/office/officeart/2005/8/layout/lProcess2"/>
    <dgm:cxn modelId="{E0034BCC-D486-4FF4-BEFD-7DC3BF4A6E5B}" type="presOf" srcId="{C930E72F-149F-4026-AC54-EA0E51CAE9D9}" destId="{7ABDB244-C6AF-4B39-BB31-8CD5089E89B8}" srcOrd="0" destOrd="0" presId="urn:microsoft.com/office/officeart/2005/8/layout/lProcess2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B42E8CB4-DE02-43F3-B776-3EC23CEB1F45}" type="presOf" srcId="{9D93B601-C7F1-43B7-BB9B-E9576ED41D16}" destId="{7FB62BB6-4C9E-4695-892E-BBD842ABBC25}" srcOrd="0" destOrd="0" presId="urn:microsoft.com/office/officeart/2005/8/layout/lProcess2"/>
    <dgm:cxn modelId="{2D15EAE1-FD87-4DC2-AA75-85B57C23F20B}" srcId="{6CAC443A-4C5A-472B-9BA5-A855B4A7D7F0}" destId="{3C9BEFB4-6F02-4DE2-8F78-D00BD4F96AFD}" srcOrd="1" destOrd="0" parTransId="{8DF24366-7AF6-40F2-857E-8EC4B73533DE}" sibTransId="{91E13C2C-D594-4CCE-AD79-44D56AC42F62}"/>
    <dgm:cxn modelId="{1A8CB84C-9CD9-43C8-8C45-1F6E5841C3B4}" srcId="{6CAC443A-4C5A-472B-9BA5-A855B4A7D7F0}" destId="{9D93B601-C7F1-43B7-BB9B-E9576ED41D16}" srcOrd="2" destOrd="0" parTransId="{BB954FA7-EFBA-4AE6-AEE1-70E0DDD4EDE8}" sibTransId="{2C134132-1154-486C-BF27-86D6C539AA00}"/>
    <dgm:cxn modelId="{360CCA54-713D-485B-A33B-F265C4605BE6}" type="presOf" srcId="{86B12536-387A-40A4-9B23-A0A9CFE3FB5F}" destId="{4E6C8FFE-42C5-40BF-8D50-1DE14C2E6654}" srcOrd="0" destOrd="0" presId="urn:microsoft.com/office/officeart/2005/8/layout/lProcess2"/>
    <dgm:cxn modelId="{25B9EE1D-FC13-4F93-84BF-1AEDCF9ECADA}" type="presOf" srcId="{3C9BEFB4-6F02-4DE2-8F78-D00BD4F96AFD}" destId="{B54D7BCD-1116-4791-BB7E-4BC6DAE14B3E}" srcOrd="0" destOrd="0" presId="urn:microsoft.com/office/officeart/2005/8/layout/lProcess2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9A5C34E5-5918-4EEE-9356-E6D738E9266D}" srcId="{1F33B336-B4BA-4DBD-B6E2-C06B9C20F742}" destId="{C930E72F-149F-4026-AC54-EA0E51CAE9D9}" srcOrd="2" destOrd="0" parTransId="{50B1682D-4E5A-47F2-BC39-B345A84D7957}" sibTransId="{8A61097E-63D6-437B-8507-FFE901F11042}"/>
    <dgm:cxn modelId="{24B33D82-8CDB-4D8D-9811-9CBD62E78D43}" type="presOf" srcId="{1F33B336-B4BA-4DBD-B6E2-C06B9C20F742}" destId="{F3E0EAF3-27B2-4B1B-BD67-35016AEE8E8E}" srcOrd="1" destOrd="0" presId="urn:microsoft.com/office/officeart/2005/8/layout/lProcess2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D29AD69F-2F0A-475B-9903-68DDC283A42E}" type="presOf" srcId="{F5320898-A55D-447C-A236-87A2738DDC72}" destId="{34CE59FD-E6ED-41A9-8B44-CFC994BC69B3}" srcOrd="0" destOrd="0" presId="urn:microsoft.com/office/officeart/2005/8/layout/lProcess2"/>
    <dgm:cxn modelId="{39136DFF-2493-49F3-BA4F-472BBA5F00CB}" srcId="{1F33B336-B4BA-4DBD-B6E2-C06B9C20F742}" destId="{F5320898-A55D-447C-A236-87A2738DDC72}" srcOrd="1" destOrd="0" parTransId="{AADBCD08-2943-4A29-9B02-6411C8B4ED36}" sibTransId="{2319FB9A-88C3-4F20-9DCF-EE40AEA2B86A}"/>
    <dgm:cxn modelId="{C0ED9651-A5B5-49E3-BD0A-DE1F3D73BDFE}" type="presOf" srcId="{EE2C00FA-4560-4BCE-8A70-D2C861BE34B9}" destId="{EF6C1151-FE48-4053-ACE5-7DB81CC5542B}" srcOrd="0" destOrd="0" presId="urn:microsoft.com/office/officeart/2005/8/layout/lProcess2"/>
    <dgm:cxn modelId="{5FCC64D6-0B42-4F56-B506-A4153F049601}" type="presOf" srcId="{1F33B336-B4BA-4DBD-B6E2-C06B9C20F742}" destId="{994DACA2-24E0-4D2F-AFC0-A661902576BD}" srcOrd="0" destOrd="0" presId="urn:microsoft.com/office/officeart/2005/8/layout/lProcess2"/>
    <dgm:cxn modelId="{1BC87677-05DE-4720-B4BB-F31F67ECEBB3}" type="presOf" srcId="{6CAC443A-4C5A-472B-9BA5-A855B4A7D7F0}" destId="{DA81D763-D0AD-4D71-AA4D-0644CB8AC25A}" srcOrd="0" destOrd="0" presId="urn:microsoft.com/office/officeart/2005/8/layout/lProcess2"/>
    <dgm:cxn modelId="{FF8A1F9A-B8FE-4D1B-8BD8-10D08328B21D}" type="presOf" srcId="{6CAC443A-4C5A-472B-9BA5-A855B4A7D7F0}" destId="{621ED345-110D-4166-90EE-DB73F53B4CD2}" srcOrd="1" destOrd="0" presId="urn:microsoft.com/office/officeart/2005/8/layout/lProcess2"/>
    <dgm:cxn modelId="{D5138683-EF66-4723-BDA4-A2CF34CBFBCD}" type="presParOf" srcId="{4E6C8FFE-42C5-40BF-8D50-1DE14C2E6654}" destId="{D677BF87-422C-4FDA-BB10-51E547B4867A}" srcOrd="0" destOrd="0" presId="urn:microsoft.com/office/officeart/2005/8/layout/lProcess2"/>
    <dgm:cxn modelId="{892A5E30-A1D1-4071-88EB-BA0D229F0261}" type="presParOf" srcId="{D677BF87-422C-4FDA-BB10-51E547B4867A}" destId="{994DACA2-24E0-4D2F-AFC0-A661902576BD}" srcOrd="0" destOrd="0" presId="urn:microsoft.com/office/officeart/2005/8/layout/lProcess2"/>
    <dgm:cxn modelId="{41A22B40-920E-466C-8A85-E81A5BEB0B35}" type="presParOf" srcId="{D677BF87-422C-4FDA-BB10-51E547B4867A}" destId="{F3E0EAF3-27B2-4B1B-BD67-35016AEE8E8E}" srcOrd="1" destOrd="0" presId="urn:microsoft.com/office/officeart/2005/8/layout/lProcess2"/>
    <dgm:cxn modelId="{251D5146-9886-4536-B96A-7D0DA2543B07}" type="presParOf" srcId="{D677BF87-422C-4FDA-BB10-51E547B4867A}" destId="{BCE662F8-D3F5-4252-9CB6-848617D9D9BC}" srcOrd="2" destOrd="0" presId="urn:microsoft.com/office/officeart/2005/8/layout/lProcess2"/>
    <dgm:cxn modelId="{6F52AC92-E7AA-4264-9F52-D5FF0CEE2552}" type="presParOf" srcId="{BCE662F8-D3F5-4252-9CB6-848617D9D9BC}" destId="{0B37CE1D-A8CB-4F06-B91E-C4444496BF9D}" srcOrd="0" destOrd="0" presId="urn:microsoft.com/office/officeart/2005/8/layout/lProcess2"/>
    <dgm:cxn modelId="{8B47ADA3-2928-4F31-82E0-DE1792E6E927}" type="presParOf" srcId="{0B37CE1D-A8CB-4F06-B91E-C4444496BF9D}" destId="{EF6C1151-FE48-4053-ACE5-7DB81CC5542B}" srcOrd="0" destOrd="0" presId="urn:microsoft.com/office/officeart/2005/8/layout/lProcess2"/>
    <dgm:cxn modelId="{2C2137BD-9E6C-4162-B298-0E1A6803E378}" type="presParOf" srcId="{0B37CE1D-A8CB-4F06-B91E-C4444496BF9D}" destId="{AD684618-77C7-432D-B145-513FB4BCCA6C}" srcOrd="1" destOrd="0" presId="urn:microsoft.com/office/officeart/2005/8/layout/lProcess2"/>
    <dgm:cxn modelId="{265F7266-2109-4666-9AA0-9956ADB49A46}" type="presParOf" srcId="{0B37CE1D-A8CB-4F06-B91E-C4444496BF9D}" destId="{34CE59FD-E6ED-41A9-8B44-CFC994BC69B3}" srcOrd="2" destOrd="0" presId="urn:microsoft.com/office/officeart/2005/8/layout/lProcess2"/>
    <dgm:cxn modelId="{14C0F95B-6154-4C1A-BA18-9EDA5F47F619}" type="presParOf" srcId="{0B37CE1D-A8CB-4F06-B91E-C4444496BF9D}" destId="{16BC43CD-EF02-4292-8DE8-4EF68F28C966}" srcOrd="3" destOrd="0" presId="urn:microsoft.com/office/officeart/2005/8/layout/lProcess2"/>
    <dgm:cxn modelId="{09EDCC51-6006-4F7D-96C2-0FF0D1161C5D}" type="presParOf" srcId="{0B37CE1D-A8CB-4F06-B91E-C4444496BF9D}" destId="{7ABDB244-C6AF-4B39-BB31-8CD5089E89B8}" srcOrd="4" destOrd="0" presId="urn:microsoft.com/office/officeart/2005/8/layout/lProcess2"/>
    <dgm:cxn modelId="{723B221E-379D-40EE-BC1A-53791C5600E9}" type="presParOf" srcId="{4E6C8FFE-42C5-40BF-8D50-1DE14C2E6654}" destId="{261C33A1-58A5-41D3-B872-C079B09E9D9B}" srcOrd="1" destOrd="0" presId="urn:microsoft.com/office/officeart/2005/8/layout/lProcess2"/>
    <dgm:cxn modelId="{4571EED1-C605-472A-85CD-A440DA5F58A3}" type="presParOf" srcId="{4E6C8FFE-42C5-40BF-8D50-1DE14C2E6654}" destId="{C366765B-2539-4AD7-8D33-B5FA114B53B1}" srcOrd="2" destOrd="0" presId="urn:microsoft.com/office/officeart/2005/8/layout/lProcess2"/>
    <dgm:cxn modelId="{3DD6E6F3-D8FC-4711-912E-64B0DFDBF32E}" type="presParOf" srcId="{C366765B-2539-4AD7-8D33-B5FA114B53B1}" destId="{DA81D763-D0AD-4D71-AA4D-0644CB8AC25A}" srcOrd="0" destOrd="0" presId="urn:microsoft.com/office/officeart/2005/8/layout/lProcess2"/>
    <dgm:cxn modelId="{3CF58EFB-2884-4EE6-AE06-4580FA922DB8}" type="presParOf" srcId="{C366765B-2539-4AD7-8D33-B5FA114B53B1}" destId="{621ED345-110D-4166-90EE-DB73F53B4CD2}" srcOrd="1" destOrd="0" presId="urn:microsoft.com/office/officeart/2005/8/layout/lProcess2"/>
    <dgm:cxn modelId="{767E1896-F5C9-429F-B9A5-9A4D95987D7C}" type="presParOf" srcId="{C366765B-2539-4AD7-8D33-B5FA114B53B1}" destId="{1EEEEC61-C6A2-4570-891B-EC80F2F07054}" srcOrd="2" destOrd="0" presId="urn:microsoft.com/office/officeart/2005/8/layout/lProcess2"/>
    <dgm:cxn modelId="{E06129BF-DB66-4E9A-B8E4-6185F26265F6}" type="presParOf" srcId="{1EEEEC61-C6A2-4570-891B-EC80F2F07054}" destId="{B674A814-37B8-461D-9C29-5CD215BC6B66}" srcOrd="0" destOrd="0" presId="urn:microsoft.com/office/officeart/2005/8/layout/lProcess2"/>
    <dgm:cxn modelId="{83B44C5F-FD13-48D7-B3F8-A06535247780}" type="presParOf" srcId="{B674A814-37B8-461D-9C29-5CD215BC6B66}" destId="{59C15761-9409-4F27-904B-1B5BCB043EAC}" srcOrd="0" destOrd="0" presId="urn:microsoft.com/office/officeart/2005/8/layout/lProcess2"/>
    <dgm:cxn modelId="{A18C997F-05C1-4E99-9656-8906E53B97F6}" type="presParOf" srcId="{B674A814-37B8-461D-9C29-5CD215BC6B66}" destId="{ED04024E-BBDD-4BB0-87FE-DDEFC2252D26}" srcOrd="1" destOrd="0" presId="urn:microsoft.com/office/officeart/2005/8/layout/lProcess2"/>
    <dgm:cxn modelId="{5A134404-39F6-4F69-8A61-94AB2F3CB6F9}" type="presParOf" srcId="{B674A814-37B8-461D-9C29-5CD215BC6B66}" destId="{B54D7BCD-1116-4791-BB7E-4BC6DAE14B3E}" srcOrd="2" destOrd="0" presId="urn:microsoft.com/office/officeart/2005/8/layout/lProcess2"/>
    <dgm:cxn modelId="{FB97B0B5-F688-40E5-9822-CD63818BE6F9}" type="presParOf" srcId="{B674A814-37B8-461D-9C29-5CD215BC6B66}" destId="{786D83B9-6198-477F-B676-A2C01B908DA3}" srcOrd="3" destOrd="0" presId="urn:microsoft.com/office/officeart/2005/8/layout/lProcess2"/>
    <dgm:cxn modelId="{782F708B-085B-43EC-8704-CDECCE0CD4FB}" type="presParOf" srcId="{B674A814-37B8-461D-9C29-5CD215BC6B66}" destId="{7FB62BB6-4C9E-4695-892E-BBD842ABBC2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smtClean="0"/>
            <a:t>Владельцы и менеджмент часто не обладают независимым оперативным источником информации о строительстве и открытии магазина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9D93B601-C7F1-43B7-BB9B-E9576ED41D16}">
      <dgm:prSet phldrT="[Текст]"/>
      <dgm:spPr/>
      <dgm:t>
        <a:bodyPr/>
        <a:lstStyle/>
        <a:p>
          <a:r>
            <a:rPr lang="ru-RU" dirty="0" smtClean="0"/>
            <a:t>Регулярный отчет с фотографиями от независимого агента. Данные для отчета определяет сам клиент.</a:t>
          </a:r>
          <a:endParaRPr lang="ru-RU" dirty="0"/>
        </a:p>
      </dgm:t>
    </dgm:pt>
    <dgm:pt modelId="{BB954FA7-EFBA-4AE6-AEE1-70E0DDD4EDE8}" type="parTrans" cxnId="{1A8CB84C-9CD9-43C8-8C45-1F6E5841C3B4}">
      <dgm:prSet/>
      <dgm:spPr/>
      <dgm:t>
        <a:bodyPr/>
        <a:lstStyle/>
        <a:p>
          <a:endParaRPr lang="ru-RU"/>
        </a:p>
      </dgm:t>
    </dgm:pt>
    <dgm:pt modelId="{2C134132-1154-486C-BF27-86D6C539AA00}" type="sibTrans" cxnId="{1A8CB84C-9CD9-43C8-8C45-1F6E5841C3B4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7FB62BB6-4C9E-4695-892E-BBD842ABBC25}" type="pres">
      <dgm:prSet presAssocID="{9D93B601-C7F1-43B7-BB9B-E9576ED41D16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24AA68-026F-4789-94BC-B307389F24C7}" type="presOf" srcId="{6CAC443A-4C5A-472B-9BA5-A855B4A7D7F0}" destId="{DA81D763-D0AD-4D71-AA4D-0644CB8AC25A}" srcOrd="0" destOrd="0" presId="urn:microsoft.com/office/officeart/2005/8/layout/lProcess2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1A8CB84C-9CD9-43C8-8C45-1F6E5841C3B4}" srcId="{6CAC443A-4C5A-472B-9BA5-A855B4A7D7F0}" destId="{9D93B601-C7F1-43B7-BB9B-E9576ED41D16}" srcOrd="0" destOrd="0" parTransId="{BB954FA7-EFBA-4AE6-AEE1-70E0DDD4EDE8}" sibTransId="{2C134132-1154-486C-BF27-86D6C539AA00}"/>
    <dgm:cxn modelId="{53DE2FD1-2D37-4136-A6D7-2E926F80942A}" type="presOf" srcId="{EE2C00FA-4560-4BCE-8A70-D2C861BE34B9}" destId="{EF6C1151-FE48-4053-ACE5-7DB81CC5542B}" srcOrd="0" destOrd="0" presId="urn:microsoft.com/office/officeart/2005/8/layout/lProcess2"/>
    <dgm:cxn modelId="{30FF5791-EF7F-41F6-8B39-D62DD1C0C6E0}" type="presOf" srcId="{86B12536-387A-40A4-9B23-A0A9CFE3FB5F}" destId="{4E6C8FFE-42C5-40BF-8D50-1DE14C2E6654}" srcOrd="0" destOrd="0" presId="urn:microsoft.com/office/officeart/2005/8/layout/lProcess2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87C0A847-3F9E-4633-8063-CB12BB468569}" type="presOf" srcId="{6CAC443A-4C5A-472B-9BA5-A855B4A7D7F0}" destId="{621ED345-110D-4166-90EE-DB73F53B4CD2}" srcOrd="1" destOrd="0" presId="urn:microsoft.com/office/officeart/2005/8/layout/lProcess2"/>
    <dgm:cxn modelId="{61898727-DDA3-4659-A5CF-D6312457D6AD}" type="presOf" srcId="{1F33B336-B4BA-4DBD-B6E2-C06B9C20F742}" destId="{994DACA2-24E0-4D2F-AFC0-A661902576BD}" srcOrd="0" destOrd="0" presId="urn:microsoft.com/office/officeart/2005/8/layout/lProcess2"/>
    <dgm:cxn modelId="{23CDC252-7943-4277-9B80-C4552739D430}" type="presOf" srcId="{9D93B601-C7F1-43B7-BB9B-E9576ED41D16}" destId="{7FB62BB6-4C9E-4695-892E-BBD842ABBC25}" srcOrd="0" destOrd="0" presId="urn:microsoft.com/office/officeart/2005/8/layout/lProcess2"/>
    <dgm:cxn modelId="{B9C8F6CC-5974-40DA-B064-568003024C90}" type="presOf" srcId="{1F33B336-B4BA-4DBD-B6E2-C06B9C20F742}" destId="{F3E0EAF3-27B2-4B1B-BD67-35016AEE8E8E}" srcOrd="1" destOrd="0" presId="urn:microsoft.com/office/officeart/2005/8/layout/lProcess2"/>
    <dgm:cxn modelId="{D3FB9FC7-01CB-4DAE-89CF-66708E176174}" type="presParOf" srcId="{4E6C8FFE-42C5-40BF-8D50-1DE14C2E6654}" destId="{D677BF87-422C-4FDA-BB10-51E547B4867A}" srcOrd="0" destOrd="0" presId="urn:microsoft.com/office/officeart/2005/8/layout/lProcess2"/>
    <dgm:cxn modelId="{9BC23FE5-E561-408C-A609-ED496BB35BBC}" type="presParOf" srcId="{D677BF87-422C-4FDA-BB10-51E547B4867A}" destId="{994DACA2-24E0-4D2F-AFC0-A661902576BD}" srcOrd="0" destOrd="0" presId="urn:microsoft.com/office/officeart/2005/8/layout/lProcess2"/>
    <dgm:cxn modelId="{3257E4C9-B140-4ED2-AECD-B567868BA90F}" type="presParOf" srcId="{D677BF87-422C-4FDA-BB10-51E547B4867A}" destId="{F3E0EAF3-27B2-4B1B-BD67-35016AEE8E8E}" srcOrd="1" destOrd="0" presId="urn:microsoft.com/office/officeart/2005/8/layout/lProcess2"/>
    <dgm:cxn modelId="{1D886B63-5659-4F5E-A617-D79C1479956A}" type="presParOf" srcId="{D677BF87-422C-4FDA-BB10-51E547B4867A}" destId="{BCE662F8-D3F5-4252-9CB6-848617D9D9BC}" srcOrd="2" destOrd="0" presId="urn:microsoft.com/office/officeart/2005/8/layout/lProcess2"/>
    <dgm:cxn modelId="{F6893899-4202-44B3-8E9D-4573D9F771E0}" type="presParOf" srcId="{BCE662F8-D3F5-4252-9CB6-848617D9D9BC}" destId="{0B37CE1D-A8CB-4F06-B91E-C4444496BF9D}" srcOrd="0" destOrd="0" presId="urn:microsoft.com/office/officeart/2005/8/layout/lProcess2"/>
    <dgm:cxn modelId="{49F646C5-FE16-44B8-848D-D7ADCEF004D3}" type="presParOf" srcId="{0B37CE1D-A8CB-4F06-B91E-C4444496BF9D}" destId="{EF6C1151-FE48-4053-ACE5-7DB81CC5542B}" srcOrd="0" destOrd="0" presId="urn:microsoft.com/office/officeart/2005/8/layout/lProcess2"/>
    <dgm:cxn modelId="{E366B115-273F-4A90-BF40-B012F03662B8}" type="presParOf" srcId="{4E6C8FFE-42C5-40BF-8D50-1DE14C2E6654}" destId="{261C33A1-58A5-41D3-B872-C079B09E9D9B}" srcOrd="1" destOrd="0" presId="urn:microsoft.com/office/officeart/2005/8/layout/lProcess2"/>
    <dgm:cxn modelId="{20A361A5-650A-4C7B-A863-E1FCD7251939}" type="presParOf" srcId="{4E6C8FFE-42C5-40BF-8D50-1DE14C2E6654}" destId="{C366765B-2539-4AD7-8D33-B5FA114B53B1}" srcOrd="2" destOrd="0" presId="urn:microsoft.com/office/officeart/2005/8/layout/lProcess2"/>
    <dgm:cxn modelId="{52C5FB19-8EDC-48FE-A75E-E81E00530621}" type="presParOf" srcId="{C366765B-2539-4AD7-8D33-B5FA114B53B1}" destId="{DA81D763-D0AD-4D71-AA4D-0644CB8AC25A}" srcOrd="0" destOrd="0" presId="urn:microsoft.com/office/officeart/2005/8/layout/lProcess2"/>
    <dgm:cxn modelId="{C30D3E69-8E47-4B9F-B6E0-BEB4BE77C0A3}" type="presParOf" srcId="{C366765B-2539-4AD7-8D33-B5FA114B53B1}" destId="{621ED345-110D-4166-90EE-DB73F53B4CD2}" srcOrd="1" destOrd="0" presId="urn:microsoft.com/office/officeart/2005/8/layout/lProcess2"/>
    <dgm:cxn modelId="{F91FB9BB-BDCD-4441-9FEC-5345D474470A}" type="presParOf" srcId="{C366765B-2539-4AD7-8D33-B5FA114B53B1}" destId="{1EEEEC61-C6A2-4570-891B-EC80F2F07054}" srcOrd="2" destOrd="0" presId="urn:microsoft.com/office/officeart/2005/8/layout/lProcess2"/>
    <dgm:cxn modelId="{BF43ACAC-90DF-4A40-B14C-5CDCD562A9A2}" type="presParOf" srcId="{1EEEEC61-C6A2-4570-891B-EC80F2F07054}" destId="{B674A814-37B8-461D-9C29-5CD215BC6B66}" srcOrd="0" destOrd="0" presId="urn:microsoft.com/office/officeart/2005/8/layout/lProcess2"/>
    <dgm:cxn modelId="{4DA7B395-FF20-4863-8384-5ADEEF3269FA}" type="presParOf" srcId="{B674A814-37B8-461D-9C29-5CD215BC6B66}" destId="{7FB62BB6-4C9E-4695-892E-BBD842ABBC2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B12536-387A-40A4-9B23-A0A9CFE3FB5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2C00FA-4560-4BCE-8A70-D2C861BE34B9}">
      <dgm:prSet phldrT="[Текст]"/>
      <dgm:spPr/>
      <dgm:t>
        <a:bodyPr/>
        <a:lstStyle/>
        <a:p>
          <a:r>
            <a:rPr lang="ru-RU" dirty="0" smtClean="0"/>
            <a:t>Требования к обслуживанию, цены, товар, выкладки в сетях регулируются из центрального офиса, однако проверки каждого магазина своими силами могут оказаться длительными и затратными</a:t>
          </a:r>
          <a:endParaRPr lang="ru-RU" dirty="0"/>
        </a:p>
      </dgm:t>
    </dgm:pt>
    <dgm:pt modelId="{FAE54E96-F29E-4ECC-AC7B-1E1988F8DE07}" type="parTrans" cxnId="{8A1C9F36-0622-411B-B635-763B6C37F6E2}">
      <dgm:prSet/>
      <dgm:spPr/>
      <dgm:t>
        <a:bodyPr/>
        <a:lstStyle/>
        <a:p>
          <a:endParaRPr lang="ru-RU"/>
        </a:p>
      </dgm:t>
    </dgm:pt>
    <dgm:pt modelId="{6438AFD7-B9BE-4925-A646-5360F2AB0521}" type="sibTrans" cxnId="{8A1C9F36-0622-411B-B635-763B6C37F6E2}">
      <dgm:prSet/>
      <dgm:spPr/>
      <dgm:t>
        <a:bodyPr/>
        <a:lstStyle/>
        <a:p>
          <a:endParaRPr lang="ru-RU"/>
        </a:p>
      </dgm:t>
    </dgm:pt>
    <dgm:pt modelId="{6CAC443A-4C5A-472B-9BA5-A855B4A7D7F0}">
      <dgm:prSet phldrT="[Текст]"/>
      <dgm:spPr/>
      <dgm:t>
        <a:bodyPr/>
        <a:lstStyle/>
        <a:p>
          <a:r>
            <a:rPr lang="ru-RU" dirty="0" smtClean="0"/>
            <a:t>Решение </a:t>
          </a:r>
          <a:r>
            <a:rPr lang="en-US" dirty="0" err="1" smtClean="0"/>
            <a:t>MyTask</a:t>
          </a:r>
          <a:endParaRPr lang="ru-RU" dirty="0"/>
        </a:p>
      </dgm:t>
    </dgm:pt>
    <dgm:pt modelId="{CAE8C121-1BF1-4C80-A949-B1DC68A07BBD}" type="parTrans" cxnId="{A237B4A7-B748-4963-8760-EB63AF5AE593}">
      <dgm:prSet/>
      <dgm:spPr/>
      <dgm:t>
        <a:bodyPr/>
        <a:lstStyle/>
        <a:p>
          <a:endParaRPr lang="ru-RU"/>
        </a:p>
      </dgm:t>
    </dgm:pt>
    <dgm:pt modelId="{291BA48B-FFAB-4A2B-BC86-6C19036F5988}" type="sibTrans" cxnId="{A237B4A7-B748-4963-8760-EB63AF5AE593}">
      <dgm:prSet/>
      <dgm:spPr/>
      <dgm:t>
        <a:bodyPr/>
        <a:lstStyle/>
        <a:p>
          <a:endParaRPr lang="ru-RU"/>
        </a:p>
      </dgm:t>
    </dgm:pt>
    <dgm:pt modelId="{C930E72F-149F-4026-AC54-EA0E51CAE9D9}">
      <dgm:prSet phldrT="[Текст]"/>
      <dgm:spPr/>
      <dgm:t>
        <a:bodyPr/>
        <a:lstStyle/>
        <a:p>
          <a:r>
            <a:rPr lang="ru-RU" dirty="0" smtClean="0"/>
            <a:t>Когда производители продукции арендуют торговые места (полки) и договариваются о правилах и месте выкладки их товара -  не всегда выкладка соответствует договоренностям</a:t>
          </a:r>
          <a:endParaRPr lang="ru-RU" dirty="0"/>
        </a:p>
      </dgm:t>
    </dgm:pt>
    <dgm:pt modelId="{50B1682D-4E5A-47F2-BC39-B345A84D7957}" type="parTrans" cxnId="{9A5C34E5-5918-4EEE-9356-E6D738E9266D}">
      <dgm:prSet/>
      <dgm:spPr/>
      <dgm:t>
        <a:bodyPr/>
        <a:lstStyle/>
        <a:p>
          <a:endParaRPr lang="ru-RU"/>
        </a:p>
      </dgm:t>
    </dgm:pt>
    <dgm:pt modelId="{8A61097E-63D6-437B-8507-FFE901F11042}" type="sibTrans" cxnId="{9A5C34E5-5918-4EEE-9356-E6D738E9266D}">
      <dgm:prSet/>
      <dgm:spPr/>
      <dgm:t>
        <a:bodyPr/>
        <a:lstStyle/>
        <a:p>
          <a:endParaRPr lang="ru-RU"/>
        </a:p>
      </dgm:t>
    </dgm:pt>
    <dgm:pt modelId="{1F33B336-B4BA-4DBD-B6E2-C06B9C20F742}">
      <dgm:prSet phldrT="[Текст]"/>
      <dgm:spPr/>
      <dgm:t>
        <a:bodyPr/>
        <a:lstStyle/>
        <a:p>
          <a:r>
            <a:rPr lang="ru-RU" dirty="0" smtClean="0"/>
            <a:t>«Слабое звено»</a:t>
          </a:r>
          <a:endParaRPr lang="ru-RU" dirty="0"/>
        </a:p>
      </dgm:t>
    </dgm:pt>
    <dgm:pt modelId="{D3E7B596-E4A6-40CC-A216-EEB940786850}" type="parTrans" cxnId="{596E4CA7-5AB7-49DA-87D8-AE90D28414A0}">
      <dgm:prSet/>
      <dgm:spPr/>
      <dgm:t>
        <a:bodyPr/>
        <a:lstStyle/>
        <a:p>
          <a:endParaRPr lang="ru-RU"/>
        </a:p>
      </dgm:t>
    </dgm:pt>
    <dgm:pt modelId="{2AFFCA2B-A9A1-491D-8705-45BA9CBB5186}" type="sibTrans" cxnId="{596E4CA7-5AB7-49DA-87D8-AE90D28414A0}">
      <dgm:prSet/>
      <dgm:spPr/>
      <dgm:t>
        <a:bodyPr/>
        <a:lstStyle/>
        <a:p>
          <a:endParaRPr lang="ru-RU"/>
        </a:p>
      </dgm:t>
    </dgm:pt>
    <dgm:pt modelId="{46F6B660-56D5-43BF-8FD1-594B9860D125}">
      <dgm:prSet phldrT="[Текст]"/>
      <dgm:spPr/>
      <dgm:t>
        <a:bodyPr/>
        <a:lstStyle/>
        <a:p>
          <a:r>
            <a:rPr lang="ru-RU" dirty="0" smtClean="0"/>
            <a:t>Проверка качества обслуживания клиентов с помощью «Тайного покупателя»</a:t>
          </a:r>
          <a:endParaRPr lang="ru-RU" dirty="0"/>
        </a:p>
      </dgm:t>
    </dgm:pt>
    <dgm:pt modelId="{F263A8CE-6DC1-4F11-A742-4534F672D497}" type="parTrans" cxnId="{5E0DA477-2F6E-47FF-BE3B-E8564A22AB2F}">
      <dgm:prSet/>
      <dgm:spPr/>
      <dgm:t>
        <a:bodyPr/>
        <a:lstStyle/>
        <a:p>
          <a:endParaRPr lang="ru-RU"/>
        </a:p>
      </dgm:t>
    </dgm:pt>
    <dgm:pt modelId="{FE4B943D-7C1A-4EF7-A688-217B6D4FBBA0}" type="sibTrans" cxnId="{5E0DA477-2F6E-47FF-BE3B-E8564A22AB2F}">
      <dgm:prSet/>
      <dgm:spPr/>
      <dgm:t>
        <a:bodyPr/>
        <a:lstStyle/>
        <a:p>
          <a:endParaRPr lang="ru-RU"/>
        </a:p>
      </dgm:t>
    </dgm:pt>
    <dgm:pt modelId="{4645AB01-6F7A-4204-B761-6A9824EAB639}">
      <dgm:prSet/>
      <dgm:spPr/>
      <dgm:t>
        <a:bodyPr/>
        <a:lstStyle/>
        <a:p>
          <a:r>
            <a:rPr lang="ru-RU" dirty="0" smtClean="0"/>
            <a:t>Независимый аудит выкладки товара в любом магазине в любое время работы магазина. Подготовка и реализация проверки – от нескольких дней.</a:t>
          </a:r>
          <a:endParaRPr lang="ru-RU" dirty="0"/>
        </a:p>
      </dgm:t>
    </dgm:pt>
    <dgm:pt modelId="{49A0A447-FE9C-4A92-A994-80BE0FA715FE}" type="parTrans" cxnId="{B34B3D87-EE06-4677-AA18-A4D4F905DE80}">
      <dgm:prSet/>
      <dgm:spPr/>
      <dgm:t>
        <a:bodyPr/>
        <a:lstStyle/>
        <a:p>
          <a:endParaRPr lang="ru-RU"/>
        </a:p>
      </dgm:t>
    </dgm:pt>
    <dgm:pt modelId="{4C020F97-67AE-42B9-A5A6-08F81BE01360}" type="sibTrans" cxnId="{B34B3D87-EE06-4677-AA18-A4D4F905DE80}">
      <dgm:prSet/>
      <dgm:spPr/>
      <dgm:t>
        <a:bodyPr/>
        <a:lstStyle/>
        <a:p>
          <a:endParaRPr lang="ru-RU"/>
        </a:p>
      </dgm:t>
    </dgm:pt>
    <dgm:pt modelId="{4E6C8FFE-42C5-40BF-8D50-1DE14C2E6654}" type="pres">
      <dgm:prSet presAssocID="{86B12536-387A-40A4-9B23-A0A9CFE3FB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77BF87-422C-4FDA-BB10-51E547B4867A}" type="pres">
      <dgm:prSet presAssocID="{1F33B336-B4BA-4DBD-B6E2-C06B9C20F742}" presName="compNode" presStyleCnt="0"/>
      <dgm:spPr/>
    </dgm:pt>
    <dgm:pt modelId="{994DACA2-24E0-4D2F-AFC0-A661902576BD}" type="pres">
      <dgm:prSet presAssocID="{1F33B336-B4BA-4DBD-B6E2-C06B9C20F742}" presName="aNode" presStyleLbl="bgShp" presStyleIdx="0" presStyleCnt="2"/>
      <dgm:spPr/>
      <dgm:t>
        <a:bodyPr/>
        <a:lstStyle/>
        <a:p>
          <a:endParaRPr lang="ru-RU"/>
        </a:p>
      </dgm:t>
    </dgm:pt>
    <dgm:pt modelId="{F3E0EAF3-27B2-4B1B-BD67-35016AEE8E8E}" type="pres">
      <dgm:prSet presAssocID="{1F33B336-B4BA-4DBD-B6E2-C06B9C20F742}" presName="textNode" presStyleLbl="bgShp" presStyleIdx="0" presStyleCnt="2"/>
      <dgm:spPr/>
      <dgm:t>
        <a:bodyPr/>
        <a:lstStyle/>
        <a:p>
          <a:endParaRPr lang="ru-RU"/>
        </a:p>
      </dgm:t>
    </dgm:pt>
    <dgm:pt modelId="{BCE662F8-D3F5-4252-9CB6-848617D9D9BC}" type="pres">
      <dgm:prSet presAssocID="{1F33B336-B4BA-4DBD-B6E2-C06B9C20F742}" presName="compChildNode" presStyleCnt="0"/>
      <dgm:spPr/>
    </dgm:pt>
    <dgm:pt modelId="{0B37CE1D-A8CB-4F06-B91E-C4444496BF9D}" type="pres">
      <dgm:prSet presAssocID="{1F33B336-B4BA-4DBD-B6E2-C06B9C20F742}" presName="theInnerList" presStyleCnt="0"/>
      <dgm:spPr/>
    </dgm:pt>
    <dgm:pt modelId="{EF6C1151-FE48-4053-ACE5-7DB81CC5542B}" type="pres">
      <dgm:prSet presAssocID="{EE2C00FA-4560-4BCE-8A70-D2C861BE34B9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84618-77C7-432D-B145-513FB4BCCA6C}" type="pres">
      <dgm:prSet presAssocID="{EE2C00FA-4560-4BCE-8A70-D2C861BE34B9}" presName="aSpace2" presStyleCnt="0"/>
      <dgm:spPr/>
    </dgm:pt>
    <dgm:pt modelId="{7ABDB244-C6AF-4B39-BB31-8CD5089E89B8}" type="pres">
      <dgm:prSet presAssocID="{C930E72F-149F-4026-AC54-EA0E51CAE9D9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C33A1-58A5-41D3-B872-C079B09E9D9B}" type="pres">
      <dgm:prSet presAssocID="{1F33B336-B4BA-4DBD-B6E2-C06B9C20F742}" presName="aSpace" presStyleCnt="0"/>
      <dgm:spPr/>
    </dgm:pt>
    <dgm:pt modelId="{C366765B-2539-4AD7-8D33-B5FA114B53B1}" type="pres">
      <dgm:prSet presAssocID="{6CAC443A-4C5A-472B-9BA5-A855B4A7D7F0}" presName="compNode" presStyleCnt="0"/>
      <dgm:spPr/>
    </dgm:pt>
    <dgm:pt modelId="{DA81D763-D0AD-4D71-AA4D-0644CB8AC25A}" type="pres">
      <dgm:prSet presAssocID="{6CAC443A-4C5A-472B-9BA5-A855B4A7D7F0}" presName="aNode" presStyleLbl="bgShp" presStyleIdx="1" presStyleCnt="2"/>
      <dgm:spPr/>
      <dgm:t>
        <a:bodyPr/>
        <a:lstStyle/>
        <a:p>
          <a:endParaRPr lang="ru-RU"/>
        </a:p>
      </dgm:t>
    </dgm:pt>
    <dgm:pt modelId="{621ED345-110D-4166-90EE-DB73F53B4CD2}" type="pres">
      <dgm:prSet presAssocID="{6CAC443A-4C5A-472B-9BA5-A855B4A7D7F0}" presName="textNode" presStyleLbl="bgShp" presStyleIdx="1" presStyleCnt="2"/>
      <dgm:spPr/>
      <dgm:t>
        <a:bodyPr/>
        <a:lstStyle/>
        <a:p>
          <a:endParaRPr lang="ru-RU"/>
        </a:p>
      </dgm:t>
    </dgm:pt>
    <dgm:pt modelId="{1EEEEC61-C6A2-4570-891B-EC80F2F07054}" type="pres">
      <dgm:prSet presAssocID="{6CAC443A-4C5A-472B-9BA5-A855B4A7D7F0}" presName="compChildNode" presStyleCnt="0"/>
      <dgm:spPr/>
    </dgm:pt>
    <dgm:pt modelId="{B674A814-37B8-461D-9C29-5CD215BC6B66}" type="pres">
      <dgm:prSet presAssocID="{6CAC443A-4C5A-472B-9BA5-A855B4A7D7F0}" presName="theInnerList" presStyleCnt="0"/>
      <dgm:spPr/>
    </dgm:pt>
    <dgm:pt modelId="{59C15761-9409-4F27-904B-1B5BCB043EAC}" type="pres">
      <dgm:prSet presAssocID="{46F6B660-56D5-43BF-8FD1-594B9860D125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04024E-BBDD-4BB0-87FE-DDEFC2252D26}" type="pres">
      <dgm:prSet presAssocID="{46F6B660-56D5-43BF-8FD1-594B9860D125}" presName="aSpace2" presStyleCnt="0"/>
      <dgm:spPr/>
    </dgm:pt>
    <dgm:pt modelId="{BA30C079-A765-42CA-858A-1622001C5531}" type="pres">
      <dgm:prSet presAssocID="{4645AB01-6F7A-4204-B761-6A9824EAB639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5912B8-096A-4173-9DCF-5674358153EF}" type="presOf" srcId="{86B12536-387A-40A4-9B23-A0A9CFE3FB5F}" destId="{4E6C8FFE-42C5-40BF-8D50-1DE14C2E6654}" srcOrd="0" destOrd="0" presId="urn:microsoft.com/office/officeart/2005/8/layout/lProcess2"/>
    <dgm:cxn modelId="{E6172D09-3E98-4A1C-8960-F0D93CE8A8FB}" type="presOf" srcId="{C930E72F-149F-4026-AC54-EA0E51CAE9D9}" destId="{7ABDB244-C6AF-4B39-BB31-8CD5089E89B8}" srcOrd="0" destOrd="0" presId="urn:microsoft.com/office/officeart/2005/8/layout/lProcess2"/>
    <dgm:cxn modelId="{8A1C9F36-0622-411B-B635-763B6C37F6E2}" srcId="{1F33B336-B4BA-4DBD-B6E2-C06B9C20F742}" destId="{EE2C00FA-4560-4BCE-8A70-D2C861BE34B9}" srcOrd="0" destOrd="0" parTransId="{FAE54E96-F29E-4ECC-AC7B-1E1988F8DE07}" sibTransId="{6438AFD7-B9BE-4925-A646-5360F2AB0521}"/>
    <dgm:cxn modelId="{A1127CAF-2336-4FC7-BCE7-3D9D1B0B82C2}" type="presOf" srcId="{1F33B336-B4BA-4DBD-B6E2-C06B9C20F742}" destId="{994DACA2-24E0-4D2F-AFC0-A661902576BD}" srcOrd="0" destOrd="0" presId="urn:microsoft.com/office/officeart/2005/8/layout/lProcess2"/>
    <dgm:cxn modelId="{ECFBB387-9E9C-4A49-976E-B091C39960C8}" type="presOf" srcId="{6CAC443A-4C5A-472B-9BA5-A855B4A7D7F0}" destId="{621ED345-110D-4166-90EE-DB73F53B4CD2}" srcOrd="1" destOrd="0" presId="urn:microsoft.com/office/officeart/2005/8/layout/lProcess2"/>
    <dgm:cxn modelId="{5E0DA477-2F6E-47FF-BE3B-E8564A22AB2F}" srcId="{6CAC443A-4C5A-472B-9BA5-A855B4A7D7F0}" destId="{46F6B660-56D5-43BF-8FD1-594B9860D125}" srcOrd="0" destOrd="0" parTransId="{F263A8CE-6DC1-4F11-A742-4534F672D497}" sibTransId="{FE4B943D-7C1A-4EF7-A688-217B6D4FBBA0}"/>
    <dgm:cxn modelId="{A237B4A7-B748-4963-8760-EB63AF5AE593}" srcId="{86B12536-387A-40A4-9B23-A0A9CFE3FB5F}" destId="{6CAC443A-4C5A-472B-9BA5-A855B4A7D7F0}" srcOrd="1" destOrd="0" parTransId="{CAE8C121-1BF1-4C80-A949-B1DC68A07BBD}" sibTransId="{291BA48B-FFAB-4A2B-BC86-6C19036F5988}"/>
    <dgm:cxn modelId="{075B2F32-930F-479A-BB9F-9511F7EDB32F}" type="presOf" srcId="{46F6B660-56D5-43BF-8FD1-594B9860D125}" destId="{59C15761-9409-4F27-904B-1B5BCB043EAC}" srcOrd="0" destOrd="0" presId="urn:microsoft.com/office/officeart/2005/8/layout/lProcess2"/>
    <dgm:cxn modelId="{B6EC8776-285B-4870-916B-BEECAEF34A25}" type="presOf" srcId="{4645AB01-6F7A-4204-B761-6A9824EAB639}" destId="{BA30C079-A765-42CA-858A-1622001C5531}" srcOrd="0" destOrd="0" presId="urn:microsoft.com/office/officeart/2005/8/layout/lProcess2"/>
    <dgm:cxn modelId="{03D85FB6-0CC6-4332-BD0C-C7615E79482A}" type="presOf" srcId="{1F33B336-B4BA-4DBD-B6E2-C06B9C20F742}" destId="{F3E0EAF3-27B2-4B1B-BD67-35016AEE8E8E}" srcOrd="1" destOrd="0" presId="urn:microsoft.com/office/officeart/2005/8/layout/lProcess2"/>
    <dgm:cxn modelId="{596E4CA7-5AB7-49DA-87D8-AE90D28414A0}" srcId="{86B12536-387A-40A4-9B23-A0A9CFE3FB5F}" destId="{1F33B336-B4BA-4DBD-B6E2-C06B9C20F742}" srcOrd="0" destOrd="0" parTransId="{D3E7B596-E4A6-40CC-A216-EEB940786850}" sibTransId="{2AFFCA2B-A9A1-491D-8705-45BA9CBB5186}"/>
    <dgm:cxn modelId="{0E7F8CD9-53A3-49F2-A4C7-8848BD0B39E4}" type="presOf" srcId="{6CAC443A-4C5A-472B-9BA5-A855B4A7D7F0}" destId="{DA81D763-D0AD-4D71-AA4D-0644CB8AC25A}" srcOrd="0" destOrd="0" presId="urn:microsoft.com/office/officeart/2005/8/layout/lProcess2"/>
    <dgm:cxn modelId="{9A5C34E5-5918-4EEE-9356-E6D738E9266D}" srcId="{1F33B336-B4BA-4DBD-B6E2-C06B9C20F742}" destId="{C930E72F-149F-4026-AC54-EA0E51CAE9D9}" srcOrd="1" destOrd="0" parTransId="{50B1682D-4E5A-47F2-BC39-B345A84D7957}" sibTransId="{8A61097E-63D6-437B-8507-FFE901F11042}"/>
    <dgm:cxn modelId="{1186DF28-FB67-4CF5-9344-46A2EE554593}" type="presOf" srcId="{EE2C00FA-4560-4BCE-8A70-D2C861BE34B9}" destId="{EF6C1151-FE48-4053-ACE5-7DB81CC5542B}" srcOrd="0" destOrd="0" presId="urn:microsoft.com/office/officeart/2005/8/layout/lProcess2"/>
    <dgm:cxn modelId="{B34B3D87-EE06-4677-AA18-A4D4F905DE80}" srcId="{6CAC443A-4C5A-472B-9BA5-A855B4A7D7F0}" destId="{4645AB01-6F7A-4204-B761-6A9824EAB639}" srcOrd="1" destOrd="0" parTransId="{49A0A447-FE9C-4A92-A994-80BE0FA715FE}" sibTransId="{4C020F97-67AE-42B9-A5A6-08F81BE01360}"/>
    <dgm:cxn modelId="{72F68E3C-C058-4279-AB22-CFD9D24CC3AE}" type="presParOf" srcId="{4E6C8FFE-42C5-40BF-8D50-1DE14C2E6654}" destId="{D677BF87-422C-4FDA-BB10-51E547B4867A}" srcOrd="0" destOrd="0" presId="urn:microsoft.com/office/officeart/2005/8/layout/lProcess2"/>
    <dgm:cxn modelId="{45D713CC-691D-4777-86CF-82D5AA118F34}" type="presParOf" srcId="{D677BF87-422C-4FDA-BB10-51E547B4867A}" destId="{994DACA2-24E0-4D2F-AFC0-A661902576BD}" srcOrd="0" destOrd="0" presId="urn:microsoft.com/office/officeart/2005/8/layout/lProcess2"/>
    <dgm:cxn modelId="{873B7690-F622-4A34-857E-8DBFD17AB646}" type="presParOf" srcId="{D677BF87-422C-4FDA-BB10-51E547B4867A}" destId="{F3E0EAF3-27B2-4B1B-BD67-35016AEE8E8E}" srcOrd="1" destOrd="0" presId="urn:microsoft.com/office/officeart/2005/8/layout/lProcess2"/>
    <dgm:cxn modelId="{5B505BD9-4709-4BB0-B169-DCD7B8D968CE}" type="presParOf" srcId="{D677BF87-422C-4FDA-BB10-51E547B4867A}" destId="{BCE662F8-D3F5-4252-9CB6-848617D9D9BC}" srcOrd="2" destOrd="0" presId="urn:microsoft.com/office/officeart/2005/8/layout/lProcess2"/>
    <dgm:cxn modelId="{27222FF2-1065-4414-AFE6-07A5BAC6C715}" type="presParOf" srcId="{BCE662F8-D3F5-4252-9CB6-848617D9D9BC}" destId="{0B37CE1D-A8CB-4F06-B91E-C4444496BF9D}" srcOrd="0" destOrd="0" presId="urn:microsoft.com/office/officeart/2005/8/layout/lProcess2"/>
    <dgm:cxn modelId="{0D7A3756-F6A9-42FB-9F7A-71CC81E36C4F}" type="presParOf" srcId="{0B37CE1D-A8CB-4F06-B91E-C4444496BF9D}" destId="{EF6C1151-FE48-4053-ACE5-7DB81CC5542B}" srcOrd="0" destOrd="0" presId="urn:microsoft.com/office/officeart/2005/8/layout/lProcess2"/>
    <dgm:cxn modelId="{ECB21219-173E-4DF8-A613-3B03741027E8}" type="presParOf" srcId="{0B37CE1D-A8CB-4F06-B91E-C4444496BF9D}" destId="{AD684618-77C7-432D-B145-513FB4BCCA6C}" srcOrd="1" destOrd="0" presId="urn:microsoft.com/office/officeart/2005/8/layout/lProcess2"/>
    <dgm:cxn modelId="{0E08583E-C5A6-47E8-A2E8-F186B828906B}" type="presParOf" srcId="{0B37CE1D-A8CB-4F06-B91E-C4444496BF9D}" destId="{7ABDB244-C6AF-4B39-BB31-8CD5089E89B8}" srcOrd="2" destOrd="0" presId="urn:microsoft.com/office/officeart/2005/8/layout/lProcess2"/>
    <dgm:cxn modelId="{3CBAF7F9-E6D2-46DA-B332-F0704B2F13F8}" type="presParOf" srcId="{4E6C8FFE-42C5-40BF-8D50-1DE14C2E6654}" destId="{261C33A1-58A5-41D3-B872-C079B09E9D9B}" srcOrd="1" destOrd="0" presId="urn:microsoft.com/office/officeart/2005/8/layout/lProcess2"/>
    <dgm:cxn modelId="{60274DC7-3F8F-4436-95A0-8E082E71D0A4}" type="presParOf" srcId="{4E6C8FFE-42C5-40BF-8D50-1DE14C2E6654}" destId="{C366765B-2539-4AD7-8D33-B5FA114B53B1}" srcOrd="2" destOrd="0" presId="urn:microsoft.com/office/officeart/2005/8/layout/lProcess2"/>
    <dgm:cxn modelId="{39E2F590-683C-4AE7-926F-DEA08D01B824}" type="presParOf" srcId="{C366765B-2539-4AD7-8D33-B5FA114B53B1}" destId="{DA81D763-D0AD-4D71-AA4D-0644CB8AC25A}" srcOrd="0" destOrd="0" presId="urn:microsoft.com/office/officeart/2005/8/layout/lProcess2"/>
    <dgm:cxn modelId="{FDB84A60-6A51-433A-B013-2CA5CD18160B}" type="presParOf" srcId="{C366765B-2539-4AD7-8D33-B5FA114B53B1}" destId="{621ED345-110D-4166-90EE-DB73F53B4CD2}" srcOrd="1" destOrd="0" presId="urn:microsoft.com/office/officeart/2005/8/layout/lProcess2"/>
    <dgm:cxn modelId="{9024F31D-D4EF-4032-B4E7-8AF371554ACD}" type="presParOf" srcId="{C366765B-2539-4AD7-8D33-B5FA114B53B1}" destId="{1EEEEC61-C6A2-4570-891B-EC80F2F07054}" srcOrd="2" destOrd="0" presId="urn:microsoft.com/office/officeart/2005/8/layout/lProcess2"/>
    <dgm:cxn modelId="{E5F504C7-B456-4FE5-939F-5EB33A49CC36}" type="presParOf" srcId="{1EEEEC61-C6A2-4570-891B-EC80F2F07054}" destId="{B674A814-37B8-461D-9C29-5CD215BC6B66}" srcOrd="0" destOrd="0" presId="urn:microsoft.com/office/officeart/2005/8/layout/lProcess2"/>
    <dgm:cxn modelId="{40254A99-EB6D-45DE-9A19-80D6EB616032}" type="presParOf" srcId="{B674A814-37B8-461D-9C29-5CD215BC6B66}" destId="{59C15761-9409-4F27-904B-1B5BCB043EAC}" srcOrd="0" destOrd="0" presId="urn:microsoft.com/office/officeart/2005/8/layout/lProcess2"/>
    <dgm:cxn modelId="{12F87976-5BEB-4C07-BC88-D56632E6BE93}" type="presParOf" srcId="{B674A814-37B8-461D-9C29-5CD215BC6B66}" destId="{ED04024E-BBDD-4BB0-87FE-DDEFC2252D26}" srcOrd="1" destOrd="0" presId="urn:microsoft.com/office/officeart/2005/8/layout/lProcess2"/>
    <dgm:cxn modelId="{7AA81B2A-B2F7-4B97-B856-2ADB878D1EA3}" type="presParOf" srcId="{B674A814-37B8-461D-9C29-5CD215BC6B66}" destId="{BA30C079-A765-42CA-858A-1622001C553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2250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Выбор места - перед выездом специалиста часто нет оперативной </a:t>
          </a:r>
          <a:r>
            <a:rPr lang="ru-RU" sz="1300" kern="1200" dirty="0" smtClean="0"/>
            <a:t>информации</a:t>
          </a:r>
          <a:endParaRPr lang="ru-RU" sz="1300" kern="1200" dirty="0"/>
        </a:p>
      </dsp:txBody>
      <dsp:txXfrm>
        <a:off x="400329" y="1642250"/>
        <a:ext cx="3169681" cy="1075148"/>
      </dsp:txXfrm>
    </dsp:sp>
    <dsp:sp modelId="{34CE59FD-E6ED-41A9-8B44-CFC994BC69B3}">
      <dsp:nvSpPr>
        <dsp:cNvPr id="0" name=""/>
        <dsp:cNvSpPr/>
      </dsp:nvSpPr>
      <dsp:spPr>
        <a:xfrm>
          <a:off x="400329" y="2882805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Оценка </a:t>
          </a:r>
          <a:r>
            <a:rPr lang="ru-RU" sz="1300" kern="1200" dirty="0"/>
            <a:t>города - недостаточно информации о текущей обстановке в </a:t>
          </a:r>
          <a:r>
            <a:rPr lang="ru-RU" sz="1300" kern="1200" dirty="0" smtClean="0"/>
            <a:t>городе</a:t>
          </a:r>
          <a:endParaRPr lang="ru-RU" sz="1300" kern="1200" dirty="0"/>
        </a:p>
      </dsp:txBody>
      <dsp:txXfrm>
        <a:off x="400329" y="2882805"/>
        <a:ext cx="3169681" cy="1075148"/>
      </dsp:txXfrm>
    </dsp:sp>
    <dsp:sp modelId="{7ABDB244-C6AF-4B39-BB31-8CD5089E89B8}">
      <dsp:nvSpPr>
        <dsp:cNvPr id="0" name=""/>
        <dsp:cNvSpPr/>
      </dsp:nvSpPr>
      <dsp:spPr>
        <a:xfrm>
          <a:off x="400329" y="4123361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Магазины </a:t>
          </a:r>
          <a:r>
            <a:rPr lang="ru-RU" sz="1300" kern="1200" dirty="0"/>
            <a:t>конкурентов - мало информации о местных сетях в открытых источниках </a:t>
          </a:r>
        </a:p>
      </dsp:txBody>
      <dsp:txXfrm>
        <a:off x="400329" y="4123361"/>
        <a:ext cx="3169681" cy="1075148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59C15761-9409-4F27-904B-1B5BCB043EAC}">
      <dsp:nvSpPr>
        <dsp:cNvPr id="0" name=""/>
        <dsp:cNvSpPr/>
      </dsp:nvSpPr>
      <dsp:spPr>
        <a:xfrm>
          <a:off x="4659589" y="1642250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Фотофиксация</a:t>
          </a:r>
          <a:r>
            <a:rPr lang="ru-RU" sz="1300" kern="1200" dirty="0" smtClean="0"/>
            <a:t> </a:t>
          </a:r>
          <a:r>
            <a:rPr lang="ru-RU" sz="1300" kern="1200" dirty="0"/>
            <a:t>выбранных по карте мест размещения магазинов - строительство на свободных участках, покупка/аренда, строящиеся торговые </a:t>
          </a:r>
          <a:r>
            <a:rPr lang="ru-RU" sz="1300" kern="1200" dirty="0" smtClean="0"/>
            <a:t>центры</a:t>
          </a:r>
          <a:endParaRPr lang="ru-RU" sz="1300" kern="1200" dirty="0"/>
        </a:p>
      </dsp:txBody>
      <dsp:txXfrm>
        <a:off x="4659589" y="1642250"/>
        <a:ext cx="3169681" cy="1075148"/>
      </dsp:txXfrm>
    </dsp:sp>
    <dsp:sp modelId="{B54D7BCD-1116-4791-BB7E-4BC6DAE14B3E}">
      <dsp:nvSpPr>
        <dsp:cNvPr id="0" name=""/>
        <dsp:cNvSpPr/>
      </dsp:nvSpPr>
      <dsp:spPr>
        <a:xfrm>
          <a:off x="4659589" y="2882805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Предоставление </a:t>
          </a:r>
          <a:r>
            <a:rPr lang="ru-RU" sz="1300" kern="1200" dirty="0"/>
            <a:t>фотографий города для оценки уровня доходов населения - машины, дома, ТВ тарелки и </a:t>
          </a:r>
          <a:r>
            <a:rPr lang="ru-RU" sz="1300" kern="1200" dirty="0" err="1" smtClean="0"/>
            <a:t>др</a:t>
          </a:r>
          <a:endParaRPr lang="ru-RU" sz="1300" kern="1200" dirty="0"/>
        </a:p>
      </dsp:txBody>
      <dsp:txXfrm>
        <a:off x="4659589" y="2882805"/>
        <a:ext cx="3169681" cy="1075148"/>
      </dsp:txXfrm>
    </dsp:sp>
    <dsp:sp modelId="{7FB62BB6-4C9E-4695-892E-BBD842ABBC25}">
      <dsp:nvSpPr>
        <dsp:cNvPr id="0" name=""/>
        <dsp:cNvSpPr/>
      </dsp:nvSpPr>
      <dsp:spPr>
        <a:xfrm>
          <a:off x="4659589" y="4123361"/>
          <a:ext cx="3169681" cy="1075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24765" rIns="3302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Анализ </a:t>
          </a:r>
          <a:r>
            <a:rPr lang="ru-RU" sz="1300" kern="1200" dirty="0"/>
            <a:t>магазинов конкурентов в городе - форматы, оформление витрин и торговых залов,  товарное наполнение, ценовой уровень </a:t>
          </a:r>
        </a:p>
      </dsp:txBody>
      <dsp:txXfrm>
        <a:off x="4659589" y="4123361"/>
        <a:ext cx="3169681" cy="10751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1782"/>
          <a:ext cx="3169681" cy="355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Владельцы и менеджмент часто не обладают независимым оперативным источником информации о строительстве и открытии магазина</a:t>
          </a:r>
          <a:endParaRPr lang="ru-RU" sz="2600" kern="1200" dirty="0"/>
        </a:p>
      </dsp:txBody>
      <dsp:txXfrm>
        <a:off x="400329" y="1641782"/>
        <a:ext cx="3169681" cy="3557195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7FB62BB6-4C9E-4695-892E-BBD842ABBC25}">
      <dsp:nvSpPr>
        <dsp:cNvPr id="0" name=""/>
        <dsp:cNvSpPr/>
      </dsp:nvSpPr>
      <dsp:spPr>
        <a:xfrm>
          <a:off x="4659589" y="1641782"/>
          <a:ext cx="3169681" cy="3557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49530" rIns="6604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Регулярный отчет с фотографиями от независимого агента. Данные для отчета определяет сам клиент.</a:t>
          </a:r>
          <a:endParaRPr lang="ru-RU" sz="2600" kern="1200" dirty="0"/>
        </a:p>
      </dsp:txBody>
      <dsp:txXfrm>
        <a:off x="4659589" y="1641782"/>
        <a:ext cx="3169681" cy="355719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4DACA2-24E0-4D2F-AFC0-A661902576BD}">
      <dsp:nvSpPr>
        <dsp:cNvPr id="0" name=""/>
        <dsp:cNvSpPr/>
      </dsp:nvSpPr>
      <dsp:spPr>
        <a:xfrm>
          <a:off x="411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«Слабое звено»</a:t>
          </a:r>
          <a:endParaRPr lang="ru-RU" sz="4600" kern="1200" dirty="0"/>
        </a:p>
      </dsp:txBody>
      <dsp:txXfrm>
        <a:off x="4118" y="0"/>
        <a:ext cx="3962102" cy="1641782"/>
      </dsp:txXfrm>
    </dsp:sp>
    <dsp:sp modelId="{EF6C1151-FE48-4053-ACE5-7DB81CC5542B}">
      <dsp:nvSpPr>
        <dsp:cNvPr id="0" name=""/>
        <dsp:cNvSpPr/>
      </dsp:nvSpPr>
      <dsp:spPr>
        <a:xfrm>
          <a:off x="400329" y="1643385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Требования к обслуживанию, цены, товар, выкладки в сетях регулируются из центрального офиса, однако проверки каждого магазина своими силами могут оказаться длительными и затратными</a:t>
          </a:r>
          <a:endParaRPr lang="ru-RU" sz="1500" kern="1200" dirty="0"/>
        </a:p>
      </dsp:txBody>
      <dsp:txXfrm>
        <a:off x="400329" y="1643385"/>
        <a:ext cx="3169681" cy="1650066"/>
      </dsp:txXfrm>
    </dsp:sp>
    <dsp:sp modelId="{7ABDB244-C6AF-4B39-BB31-8CD5089E89B8}">
      <dsp:nvSpPr>
        <dsp:cNvPr id="0" name=""/>
        <dsp:cNvSpPr/>
      </dsp:nvSpPr>
      <dsp:spPr>
        <a:xfrm>
          <a:off x="400329" y="3547308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Когда производители продукции арендуют торговые места (полки) и договариваются о правилах и месте выкладки их товара -  не всегда выкладка соответствует договоренностям</a:t>
          </a:r>
          <a:endParaRPr lang="ru-RU" sz="1500" kern="1200" dirty="0"/>
        </a:p>
      </dsp:txBody>
      <dsp:txXfrm>
        <a:off x="400329" y="3547308"/>
        <a:ext cx="3169681" cy="1650066"/>
      </dsp:txXfrm>
    </dsp:sp>
    <dsp:sp modelId="{DA81D763-D0AD-4D71-AA4D-0644CB8AC25A}">
      <dsp:nvSpPr>
        <dsp:cNvPr id="0" name=""/>
        <dsp:cNvSpPr/>
      </dsp:nvSpPr>
      <dsp:spPr>
        <a:xfrm>
          <a:off x="4263378" y="0"/>
          <a:ext cx="3962102" cy="547260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Решение </a:t>
          </a:r>
          <a:r>
            <a:rPr lang="en-US" sz="4600" kern="1200" dirty="0" err="1" smtClean="0"/>
            <a:t>MyTask</a:t>
          </a:r>
          <a:endParaRPr lang="ru-RU" sz="4600" kern="1200" dirty="0"/>
        </a:p>
      </dsp:txBody>
      <dsp:txXfrm>
        <a:off x="4263378" y="0"/>
        <a:ext cx="3962102" cy="1641782"/>
      </dsp:txXfrm>
    </dsp:sp>
    <dsp:sp modelId="{59C15761-9409-4F27-904B-1B5BCB043EAC}">
      <dsp:nvSpPr>
        <dsp:cNvPr id="0" name=""/>
        <dsp:cNvSpPr/>
      </dsp:nvSpPr>
      <dsp:spPr>
        <a:xfrm>
          <a:off x="4659589" y="1643385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Проверка качества обслуживания клиентов с помощью «Тайного покупателя»</a:t>
          </a:r>
          <a:endParaRPr lang="ru-RU" sz="1500" kern="1200" dirty="0"/>
        </a:p>
      </dsp:txBody>
      <dsp:txXfrm>
        <a:off x="4659589" y="1643385"/>
        <a:ext cx="3169681" cy="1650066"/>
      </dsp:txXfrm>
    </dsp:sp>
    <dsp:sp modelId="{BA30C079-A765-42CA-858A-1622001C5531}">
      <dsp:nvSpPr>
        <dsp:cNvPr id="0" name=""/>
        <dsp:cNvSpPr/>
      </dsp:nvSpPr>
      <dsp:spPr>
        <a:xfrm>
          <a:off x="4659589" y="3547308"/>
          <a:ext cx="3169681" cy="16500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Независимый аудит выкладки товара в любом магазине в любое время работы магазина. Подготовка и реализация проверки – от нескольких дней.</a:t>
          </a:r>
          <a:endParaRPr lang="ru-RU" sz="1500" kern="1200" dirty="0"/>
        </a:p>
      </dsp:txBody>
      <dsp:txXfrm>
        <a:off x="4659589" y="3547308"/>
        <a:ext cx="3169681" cy="16500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B50DA-556D-444B-A460-5FB4CFA874A5}" type="datetimeFigureOut">
              <a:rPr lang="ru-RU" smtClean="0"/>
              <a:pPr/>
              <a:t>18.04.2013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B52A4-CB5E-4623-82E9-D9226AD4CE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MyTask</a:t>
            </a:r>
            <a:r>
              <a:rPr lang="en-US" dirty="0"/>
              <a:t> </a:t>
            </a:r>
            <a:r>
              <a:rPr lang="ru-RU" dirty="0"/>
              <a:t>для отрасли «</a:t>
            </a:r>
            <a:r>
              <a:rPr lang="ru-RU" dirty="0" err="1"/>
              <a:t>Ритейл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Планирование открытия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Строительство и открытие магазина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b="1" dirty="0"/>
              <a:t>Работающий  магазин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231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MyTask для отрасли «Ритейл»</vt:lpstr>
      <vt:lpstr>Планирование открытия магазина</vt:lpstr>
      <vt:lpstr>Строительство и открытие магазина</vt:lpstr>
      <vt:lpstr>Работающий  магазин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MyTask для отрасли «Ритейл»</dc:title>
  <dc:creator>khmeleva</dc:creator>
  <cp:lastModifiedBy>khmeleva</cp:lastModifiedBy>
  <cp:revision>15</cp:revision>
  <dcterms:created xsi:type="dcterms:W3CDTF">2013-04-16T13:03:28Z</dcterms:created>
  <dcterms:modified xsi:type="dcterms:W3CDTF">2013-04-18T07:03:02Z</dcterms:modified>
</cp:coreProperties>
</file>